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Poppins Light" panose="00000400000000000000" pitchFamily="2" charset="0"/>
      <p:regular r:id="rId14"/>
    </p:embeddedFont>
    <p:embeddedFont>
      <p:font typeface="Roboto Light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30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Financial Analysis Dashboard – 2015 Sales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provides a visual representation of 2015 financial performance. It offers data-driven insights for strategic decisions, using data from the 'Financial Sample.xls' Excel file.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6871" y="5971103"/>
            <a:ext cx="12942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821561"/>
            <a:ext cx="31468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8593B1-A81D-2388-DDA9-3628E224BB04}"/>
              </a:ext>
            </a:extLst>
          </p:cNvPr>
          <p:cNvSpPr/>
          <p:nvPr/>
        </p:nvSpPr>
        <p:spPr>
          <a:xfrm>
            <a:off x="12743645" y="7656490"/>
            <a:ext cx="1815921" cy="57311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060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Marketing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Increase investment in Germany by 20%.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Relaunch "Carretera" with updated features.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Sales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Target Small Businesses with product bundles.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on retention programs.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B3F71-C27C-67A0-A598-54E49987AB38}"/>
              </a:ext>
            </a:extLst>
          </p:cNvPr>
          <p:cNvSpPr/>
          <p:nvPr/>
        </p:nvSpPr>
        <p:spPr>
          <a:xfrm>
            <a:off x="12743645" y="7656490"/>
            <a:ext cx="1815921" cy="57311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Actionable insights derived from 2015 sales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Data-driven strategies for maximizing revenue.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 monitoring for sustained growth.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 2015 sales data for key trends.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Scope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Quarterly sales, product performance, customer segments.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Deliverable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dashboard with actionable insights.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1291B-269F-E5C3-6EA9-6B87C77D31E6}"/>
              </a:ext>
            </a:extLst>
          </p:cNvPr>
          <p:cNvSpPr/>
          <p:nvPr/>
        </p:nvSpPr>
        <p:spPr>
          <a:xfrm>
            <a:off x="12743645" y="7656490"/>
            <a:ext cx="1815921" cy="57311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Tools Used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Microsoft Excel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Initial data cleaning and manipulation.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Power BI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Dashboard creation and visualization.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Connectors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 workbook connection in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Methodology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Imported 'Financial Sample.xls' into Excel.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Removed duplicates and handled missing values.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910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calculated fields, e.g., YoY growth.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Designed charts and graphs in Power BI.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648FB-D693-B61D-9E5E-2304304CEE63}"/>
              </a:ext>
            </a:extLst>
          </p:cNvPr>
          <p:cNvSpPr/>
          <p:nvPr/>
        </p:nvSpPr>
        <p:spPr>
          <a:xfrm>
            <a:off x="12743645" y="7662929"/>
            <a:ext cx="1815921" cy="57311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2985"/>
            <a:ext cx="64175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Quarterly Sales Growth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1925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02954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1732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1732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+25%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679865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8235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Q2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8235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+10%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33018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4738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Q3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4738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-5%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98050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1242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Q4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1242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+15%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58935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Notable sales spike in January 2015 (+25% vs. Q4 2014).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987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"Paseo"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Top-selling product (35% of total sales).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"Montana"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Strong, consistent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"Carretera"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Lowest sales, requires strategic review.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6481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Regional Sales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118366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4101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345180"/>
            <a:ext cx="1853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United States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3942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982998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209812"/>
            <a:ext cx="1163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Canada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80405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847630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0522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074444"/>
            <a:ext cx="962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France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10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United States has the highest sales volume (40% of total).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9C289-3834-8A5C-2BC1-4AC8FFF20181}"/>
              </a:ext>
            </a:extLst>
          </p:cNvPr>
          <p:cNvSpPr/>
          <p:nvPr/>
        </p:nvSpPr>
        <p:spPr>
          <a:xfrm>
            <a:off x="12743645" y="7656490"/>
            <a:ext cx="1815921" cy="57311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C955-BB21-DB22-43BC-ACB0A188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3" t="1681" r="2496" b="1525"/>
          <a:stretch/>
        </p:blipFill>
        <p:spPr>
          <a:xfrm>
            <a:off x="463639" y="334851"/>
            <a:ext cx="13419786" cy="741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933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Government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Top-performing segment (30% of sales).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Small Business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Significant, potential for growth.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Enterprise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1380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Moderate sales, focus on account management.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47127AE-5CCB-FD23-1F97-9211E838D604}"/>
              </a:ext>
            </a:extLst>
          </p:cNvPr>
          <p:cNvSpPr/>
          <p:nvPr/>
        </p:nvSpPr>
        <p:spPr>
          <a:xfrm>
            <a:off x="12743645" y="7656490"/>
            <a:ext cx="1815921" cy="57311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321</Words>
  <Application>Microsoft Office PowerPoint</Application>
  <PresentationFormat>Custom</PresentationFormat>
  <Paragraphs>86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Poppins Light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ANUMULA AKHILESHWAR</cp:lastModifiedBy>
  <cp:revision>2</cp:revision>
  <dcterms:created xsi:type="dcterms:W3CDTF">2025-04-11T09:37:05Z</dcterms:created>
  <dcterms:modified xsi:type="dcterms:W3CDTF">2025-04-11T09:39:16Z</dcterms:modified>
</cp:coreProperties>
</file>